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367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89" d="100"/>
          <a:sy n="89" d="100"/>
        </p:scale>
        <p:origin x="-1386" y="138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A77F-1746-40BA-A165-5245E1C60223}" type="datetimeFigureOut">
              <a:rPr lang="fi-FI" smtClean="0"/>
              <a:t>20.04.2022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D407A-B739-4F30-BA6C-C50B8A636C8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0534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A77F-1746-40BA-A165-5245E1C60223}" type="datetimeFigureOut">
              <a:rPr lang="fi-FI" smtClean="0"/>
              <a:t>20.04.2022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D407A-B739-4F30-BA6C-C50B8A636C8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6826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A77F-1746-40BA-A165-5245E1C60223}" type="datetimeFigureOut">
              <a:rPr lang="fi-FI" smtClean="0"/>
              <a:t>20.04.2022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D407A-B739-4F30-BA6C-C50B8A636C8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1579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A77F-1746-40BA-A165-5245E1C60223}" type="datetimeFigureOut">
              <a:rPr lang="fi-FI" smtClean="0"/>
              <a:t>20.04.2022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D407A-B739-4F30-BA6C-C50B8A636C8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5144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A77F-1746-40BA-A165-5245E1C60223}" type="datetimeFigureOut">
              <a:rPr lang="fi-FI" smtClean="0"/>
              <a:t>20.04.2022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D407A-B739-4F30-BA6C-C50B8A636C8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8158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A77F-1746-40BA-A165-5245E1C60223}" type="datetimeFigureOut">
              <a:rPr lang="fi-FI" smtClean="0"/>
              <a:t>20.04.2022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D407A-B739-4F30-BA6C-C50B8A636C8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8419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A77F-1746-40BA-A165-5245E1C60223}" type="datetimeFigureOut">
              <a:rPr lang="fi-FI" smtClean="0"/>
              <a:t>20.04.2022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D407A-B739-4F30-BA6C-C50B8A636C8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5451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A77F-1746-40BA-A165-5245E1C60223}" type="datetimeFigureOut">
              <a:rPr lang="fi-FI" smtClean="0"/>
              <a:t>20.04.2022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D407A-B739-4F30-BA6C-C50B8A636C8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745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A77F-1746-40BA-A165-5245E1C60223}" type="datetimeFigureOut">
              <a:rPr lang="fi-FI" smtClean="0"/>
              <a:t>20.04.2022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D407A-B739-4F30-BA6C-C50B8A636C8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7474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A77F-1746-40BA-A165-5245E1C60223}" type="datetimeFigureOut">
              <a:rPr lang="fi-FI" smtClean="0"/>
              <a:t>20.04.2022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D407A-B739-4F30-BA6C-C50B8A636C8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384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A77F-1746-40BA-A165-5245E1C60223}" type="datetimeFigureOut">
              <a:rPr lang="fi-FI" smtClean="0"/>
              <a:t>20.04.2022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D407A-B739-4F30-BA6C-C50B8A636C8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7693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2A77F-1746-40BA-A165-5245E1C60223}" type="datetimeFigureOut">
              <a:rPr lang="fi-FI" smtClean="0"/>
              <a:t>20.04.2022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D407A-B739-4F30-BA6C-C50B8A636C8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9658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559675" cy="10693283"/>
          </a:xfrm>
          <a:prstGeom prst="rect">
            <a:avLst/>
          </a:prstGeom>
        </p:spPr>
      </p:pic>
      <p:sp>
        <p:nvSpPr>
          <p:cNvPr id="3" name="Alaotsikko 2">
            <a:extLst>
              <a:ext uri="{FF2B5EF4-FFF2-40B4-BE49-F238E27FC236}">
                <a16:creationId xmlns:a16="http://schemas.microsoft.com/office/drawing/2014/main" xmlns="" id="{199943A7-81AA-4A12-9EBB-158110DC78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959" y="6818836"/>
            <a:ext cx="6009294" cy="3047059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74054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152"/>
            <a:ext cx="7559675" cy="10693283"/>
          </a:xfrm>
          <a:prstGeom prst="rect">
            <a:avLst/>
          </a:prstGeom>
        </p:spPr>
      </p:pic>
      <p:sp>
        <p:nvSpPr>
          <p:cNvPr id="3" name="Alaotsikko 2">
            <a:extLst>
              <a:ext uri="{FF2B5EF4-FFF2-40B4-BE49-F238E27FC236}">
                <a16:creationId xmlns:a16="http://schemas.microsoft.com/office/drawing/2014/main" xmlns="" id="{199943A7-81AA-4A12-9EBB-158110DC78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959" y="6818836"/>
            <a:ext cx="6009294" cy="3047059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51537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" y="-1"/>
            <a:ext cx="7559156" cy="10692549"/>
          </a:xfrm>
          <a:prstGeom prst="rect">
            <a:avLst/>
          </a:prstGeom>
        </p:spPr>
      </p:pic>
      <p:sp>
        <p:nvSpPr>
          <p:cNvPr id="3" name="Alaotsikko 2">
            <a:extLst>
              <a:ext uri="{FF2B5EF4-FFF2-40B4-BE49-F238E27FC236}">
                <a16:creationId xmlns:a16="http://schemas.microsoft.com/office/drawing/2014/main" xmlns="" id="{199943A7-81AA-4A12-9EBB-158110DC78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959" y="6818836"/>
            <a:ext cx="6009294" cy="3047059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902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" y="-1"/>
            <a:ext cx="7559156" cy="10692549"/>
          </a:xfrm>
          <a:prstGeom prst="rect">
            <a:avLst/>
          </a:prstGeom>
        </p:spPr>
      </p:pic>
      <p:sp>
        <p:nvSpPr>
          <p:cNvPr id="3" name="Alaotsikko 2">
            <a:extLst>
              <a:ext uri="{FF2B5EF4-FFF2-40B4-BE49-F238E27FC236}">
                <a16:creationId xmlns:a16="http://schemas.microsoft.com/office/drawing/2014/main" xmlns="" id="{199943A7-81AA-4A12-9EBB-158110DC78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959" y="6818836"/>
            <a:ext cx="6009294" cy="3047059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6387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" y="-1"/>
            <a:ext cx="7559156" cy="10692549"/>
          </a:xfrm>
          <a:prstGeom prst="rect">
            <a:avLst/>
          </a:prstGeom>
        </p:spPr>
      </p:pic>
      <p:sp>
        <p:nvSpPr>
          <p:cNvPr id="3" name="Alaotsikko 2">
            <a:extLst>
              <a:ext uri="{FF2B5EF4-FFF2-40B4-BE49-F238E27FC236}">
                <a16:creationId xmlns:a16="http://schemas.microsoft.com/office/drawing/2014/main" xmlns="" id="{199943A7-81AA-4A12-9EBB-158110DC78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959" y="6818836"/>
            <a:ext cx="6009294" cy="3047059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81975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" y="-1"/>
            <a:ext cx="7559156" cy="10692549"/>
          </a:xfrm>
          <a:prstGeom prst="rect">
            <a:avLst/>
          </a:prstGeom>
        </p:spPr>
      </p:pic>
      <p:sp>
        <p:nvSpPr>
          <p:cNvPr id="3" name="Alaotsikko 2">
            <a:extLst>
              <a:ext uri="{FF2B5EF4-FFF2-40B4-BE49-F238E27FC236}">
                <a16:creationId xmlns:a16="http://schemas.microsoft.com/office/drawing/2014/main" xmlns="" id="{199943A7-81AA-4A12-9EBB-158110DC78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959" y="6818836"/>
            <a:ext cx="6009294" cy="3047059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93837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" y="-1"/>
            <a:ext cx="7559156" cy="10692549"/>
          </a:xfrm>
          <a:prstGeom prst="rect">
            <a:avLst/>
          </a:prstGeom>
        </p:spPr>
      </p:pic>
      <p:sp>
        <p:nvSpPr>
          <p:cNvPr id="3" name="Alaotsikko 2">
            <a:extLst>
              <a:ext uri="{FF2B5EF4-FFF2-40B4-BE49-F238E27FC236}">
                <a16:creationId xmlns:a16="http://schemas.microsoft.com/office/drawing/2014/main" xmlns="" id="{199943A7-81AA-4A12-9EBB-158110DC78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959" y="6818836"/>
            <a:ext cx="6009294" cy="3047059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209216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</TotalTime>
  <Words>0</Words>
  <Application>Microsoft Office PowerPoint</Application>
  <PresentationFormat>Custom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Office-teema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Marja Bruun</dc:creator>
  <cp:lastModifiedBy>Pia El-Esawy</cp:lastModifiedBy>
  <cp:revision>13</cp:revision>
  <dcterms:created xsi:type="dcterms:W3CDTF">2022-04-19T12:32:00Z</dcterms:created>
  <dcterms:modified xsi:type="dcterms:W3CDTF">2022-04-20T12:15:11Z</dcterms:modified>
</cp:coreProperties>
</file>